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63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2076137186" r:id="rId29"/>
    <p:sldId id="2076137185" r:id="rId30"/>
    <p:sldId id="491" r:id="rId31"/>
    <p:sldId id="502" r:id="rId32"/>
    <p:sldId id="481" r:id="rId33"/>
    <p:sldId id="510" r:id="rId34"/>
    <p:sldId id="511" r:id="rId35"/>
    <p:sldId id="512" r:id="rId36"/>
    <p:sldId id="2076137174" r:id="rId37"/>
    <p:sldId id="497" r:id="rId38"/>
    <p:sldId id="498" r:id="rId39"/>
    <p:sldId id="500" r:id="rId40"/>
    <p:sldId id="524" r:id="rId41"/>
    <p:sldId id="527" r:id="rId42"/>
    <p:sldId id="504" r:id="rId43"/>
    <p:sldId id="505" r:id="rId44"/>
    <p:sldId id="508" r:id="rId45"/>
    <p:sldId id="518" r:id="rId46"/>
    <p:sldId id="507" r:id="rId47"/>
    <p:sldId id="525" r:id="rId48"/>
    <p:sldId id="2076137178" r:id="rId49"/>
    <p:sldId id="2076137188" r:id="rId50"/>
    <p:sldId id="2076137179" r:id="rId51"/>
    <p:sldId id="2076137189" r:id="rId52"/>
    <p:sldId id="2076137190" r:id="rId53"/>
    <p:sldId id="2076137180" r:id="rId54"/>
    <p:sldId id="2076137181" r:id="rId55"/>
    <p:sldId id="2076137187" r:id="rId56"/>
    <p:sldId id="2076137182" r:id="rId57"/>
    <p:sldId id="2076137183" r:id="rId58"/>
    <p:sldId id="516" r:id="rId59"/>
    <p:sldId id="514" r:id="rId60"/>
    <p:sldId id="496" r:id="rId61"/>
    <p:sldId id="495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2076137186"/>
            <p14:sldId id="2076137185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Identity and Security" id="{E7BB8489-6620-4DA5-83F9-DFF910F3F9C4}">
          <p14:sldIdLst>
            <p14:sldId id="2076137178"/>
            <p14:sldId id="2076137188"/>
            <p14:sldId id="2076137179"/>
            <p14:sldId id="2076137189"/>
            <p14:sldId id="2076137190"/>
          </p14:sldIdLst>
        </p14:section>
        <p14:section name="Monitoring" id="{DF1E44A6-8FD3-4559-8356-F62D52514978}">
          <p14:sldIdLst>
            <p14:sldId id="2076137180"/>
            <p14:sldId id="2076137181"/>
            <p14:sldId id="2076137187"/>
          </p14:sldIdLst>
        </p14:section>
        <p14:section name="Pricing Governance Compliance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89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1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30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48172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azureaws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04" y="2016802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"Pizza as a Service"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53" y="4738635"/>
            <a:ext cx="6839712" cy="3866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timw.info/uc5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5B62C-9601-4198-BCC1-F7498A4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5" y="597498"/>
            <a:ext cx="7165526" cy="39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2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529" y="4705350"/>
            <a:ext cx="6839712" cy="3422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</a:t>
            </a:r>
            <a:r>
              <a:rPr lang="en-US" sz="1800" dirty="0" err="1"/>
              <a:t>mpo</a:t>
            </a:r>
            <a:endParaRPr lang="en-US" sz="1800" dirty="0"/>
          </a:p>
        </p:txBody>
      </p:sp>
      <p:pic>
        <p:nvPicPr>
          <p:cNvPr id="2050" name="Picture 2" descr="Responsibility zones">
            <a:extLst>
              <a:ext uri="{FF2B5EF4-FFF2-40B4-BE49-F238E27FC236}">
                <a16:creationId xmlns:a16="http://schemas.microsoft.com/office/drawing/2014/main" id="{14836A56-52B5-4BE3-9921-015303A5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1" y="622299"/>
            <a:ext cx="7786008" cy="39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66412"/>
              </p:ext>
            </p:extLst>
          </p:nvPr>
        </p:nvGraphicFramePr>
        <p:xfrm>
          <a:off x="1081204" y="1085338"/>
          <a:ext cx="6981594" cy="369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StorSimple/Azure Stack Edge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066A4-89E5-461A-AF6B-5AE3FDD9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2B2E-E47F-42C0-AF90-CD792C4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CA586-0498-4C8B-9C51-EFE3B202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79F7-2C3C-41B0-BE73-69DDFDA3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Samba 4 directory in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4F8FB-B3DD-49E9-93EE-D92423DE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266862"/>
            <a:ext cx="3748832" cy="32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9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Directory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iagram showing some ways you can use AWS Microsoft AD (Standard Edition)--click the diagram to see a larger version">
            <a:extLst>
              <a:ext uri="{FF2B5EF4-FFF2-40B4-BE49-F238E27FC236}">
                <a16:creationId xmlns:a16="http://schemas.microsoft.com/office/drawing/2014/main" id="{326E1C1D-F1CB-4DF1-94E8-506153B5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09" y="581742"/>
            <a:ext cx="6894513" cy="41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of authentication flow and network path">
            <a:extLst>
              <a:ext uri="{FF2B5EF4-FFF2-40B4-BE49-F238E27FC236}">
                <a16:creationId xmlns:a16="http://schemas.microsoft.com/office/drawing/2014/main" id="{262C392A-714F-4B6E-9C2B-344995F6A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20" y="727229"/>
            <a:ext cx="6290880" cy="37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46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5" name="AutoShape 4" descr="What is Azure AD Connect">
            <a:extLst>
              <a:ext uri="{FF2B5EF4-FFF2-40B4-BE49-F238E27FC236}">
                <a16:creationId xmlns:a16="http://schemas.microsoft.com/office/drawing/2014/main" id="{9382B6D6-8BB3-4143-929D-F8E15EF8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What is Azure AD Connect">
            <a:extLst>
              <a:ext uri="{FF2B5EF4-FFF2-40B4-BE49-F238E27FC236}">
                <a16:creationId xmlns:a16="http://schemas.microsoft.com/office/drawing/2014/main" id="{EF167F24-23F9-4F35-AE66-27326B768B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DA6BE-61B2-41B6-A5D1-1C7E6367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33" y="689616"/>
            <a:ext cx="6276533" cy="38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3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AE3D1A-5045-4A1D-8C66-9E5A256A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20" y="601583"/>
            <a:ext cx="7157464" cy="39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F8A19A-D19E-4C04-BA66-18469605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83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14840</TotalTime>
  <Words>833</Words>
  <Application>Microsoft Office PowerPoint</Application>
  <PresentationFormat>On-screen Show (16:9)</PresentationFormat>
  <Paragraphs>229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80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"Pizza as a Service"</vt:lpstr>
      <vt:lpstr>Shared Responsibility Model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Identity and Security</vt:lpstr>
      <vt:lpstr>Simple AD</vt:lpstr>
      <vt:lpstr>AWS Directory Service</vt:lpstr>
      <vt:lpstr>AD Connector</vt:lpstr>
      <vt:lpstr>Azure AD Connect</vt:lpstr>
      <vt:lpstr>Monitoring</vt:lpstr>
      <vt:lpstr>Azure Monitor</vt:lpstr>
      <vt:lpstr>AWS CloudWatch</vt:lpstr>
      <vt:lpstr>Pricing, Governance, Compliance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291</cp:revision>
  <dcterms:created xsi:type="dcterms:W3CDTF">2015-09-28T19:52:00Z</dcterms:created>
  <dcterms:modified xsi:type="dcterms:W3CDTF">2021-07-08T17:24:08Z</dcterms:modified>
</cp:coreProperties>
</file>